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7772401" cy="10769600"/>
  <p:notesSz cx="7772401" cy="107696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79" cy="25146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5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5"/>
            <a:ext cx="6995159" cy="16093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59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7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733226"/>
            <a:ext cx="5534660" cy="26574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186940" marR="306705" indent="-1447800">
              <a:lnSpc>
                <a:spcPct val="143700"/>
              </a:lnSpc>
            </a:pPr>
            <a:r>
              <a:rPr dirty="0" smtClean="0" sz="2400" spc="-5" b="1">
                <a:latin typeface="Times New Roman"/>
                <a:cs typeface="Times New Roman"/>
              </a:rPr>
              <a:t>F</a:t>
            </a:r>
            <a:r>
              <a:rPr dirty="0" smtClean="0" sz="2400" spc="-5" b="1">
                <a:latin typeface="Times New Roman"/>
                <a:cs typeface="Times New Roman"/>
              </a:rPr>
              <a:t>u</a:t>
            </a:r>
            <a:r>
              <a:rPr dirty="0" smtClean="0" sz="2400" spc="-5" b="1">
                <a:latin typeface="Times New Roman"/>
                <a:cs typeface="Times New Roman"/>
              </a:rPr>
              <a:t>n</a:t>
            </a:r>
            <a:r>
              <a:rPr dirty="0" smtClean="0" sz="2400" spc="-5" b="1">
                <a:latin typeface="Times New Roman"/>
                <a:cs typeface="Times New Roman"/>
              </a:rPr>
              <a:t>d</a:t>
            </a:r>
            <a:r>
              <a:rPr dirty="0" smtClean="0" sz="2400" spc="0" b="1">
                <a:latin typeface="Times New Roman"/>
                <a:cs typeface="Times New Roman"/>
              </a:rPr>
              <a:t>ame</a:t>
            </a:r>
            <a:r>
              <a:rPr dirty="0" smtClean="0" sz="2400" spc="-5" b="1">
                <a:latin typeface="Times New Roman"/>
                <a:cs typeface="Times New Roman"/>
              </a:rPr>
              <a:t>n</a:t>
            </a:r>
            <a:r>
              <a:rPr dirty="0" smtClean="0" sz="2400" spc="0" b="1">
                <a:latin typeface="Times New Roman"/>
                <a:cs typeface="Times New Roman"/>
              </a:rPr>
              <a:t>tals of </a:t>
            </a:r>
            <a:r>
              <a:rPr dirty="0" smtClean="0" sz="2400" spc="-5" b="1">
                <a:latin typeface="Times New Roman"/>
                <a:cs typeface="Times New Roman"/>
              </a:rPr>
              <a:t>C</a:t>
            </a:r>
            <a:r>
              <a:rPr dirty="0" smtClean="0" sz="2400" spc="0" b="1">
                <a:latin typeface="Times New Roman"/>
                <a:cs typeface="Times New Roman"/>
              </a:rPr>
              <a:t>o</a:t>
            </a:r>
            <a:r>
              <a:rPr dirty="0" smtClean="0" sz="2400" spc="-10" b="1">
                <a:latin typeface="Times New Roman"/>
                <a:cs typeface="Times New Roman"/>
              </a:rPr>
              <a:t>m</a:t>
            </a:r>
            <a:r>
              <a:rPr dirty="0" smtClean="0" sz="2400" spc="0" b="1">
                <a:latin typeface="Times New Roman"/>
                <a:cs typeface="Times New Roman"/>
              </a:rPr>
              <a:t>m</a:t>
            </a:r>
            <a:r>
              <a:rPr dirty="0" smtClean="0" sz="2400" spc="-5" b="1">
                <a:latin typeface="Times New Roman"/>
                <a:cs typeface="Times New Roman"/>
              </a:rPr>
              <a:t>u</a:t>
            </a:r>
            <a:r>
              <a:rPr dirty="0" smtClean="0" sz="2400" spc="-5" b="1">
                <a:latin typeface="Times New Roman"/>
                <a:cs typeface="Times New Roman"/>
              </a:rPr>
              <a:t>n</a:t>
            </a:r>
            <a:r>
              <a:rPr dirty="0" smtClean="0" sz="2400" spc="0" b="1">
                <a:latin typeface="Times New Roman"/>
                <a:cs typeface="Times New Roman"/>
              </a:rPr>
              <a:t>icatio</a:t>
            </a:r>
            <a:r>
              <a:rPr dirty="0" smtClean="0" sz="2400" spc="-15" b="1">
                <a:latin typeface="Times New Roman"/>
                <a:cs typeface="Times New Roman"/>
              </a:rPr>
              <a:t>n</a:t>
            </a:r>
            <a:r>
              <a:rPr dirty="0" smtClean="0" sz="2400" spc="0" b="1">
                <a:latin typeface="Times New Roman"/>
                <a:cs typeface="Times New Roman"/>
              </a:rPr>
              <a:t>s</a:t>
            </a:r>
            <a:r>
              <a:rPr dirty="0" smtClean="0" sz="2400" spc="0" b="1">
                <a:latin typeface="Times New Roman"/>
                <a:cs typeface="Times New Roman"/>
              </a:rPr>
              <a:t> </a:t>
            </a:r>
            <a:r>
              <a:rPr dirty="0" smtClean="0" sz="2400" spc="-5" b="1">
                <a:latin typeface="Times New Roman"/>
                <a:cs typeface="Times New Roman"/>
              </a:rPr>
              <a:t>En</a:t>
            </a:r>
            <a:r>
              <a:rPr dirty="0" smtClean="0" sz="2400" spc="0" b="1">
                <a:latin typeface="Times New Roman"/>
                <a:cs typeface="Times New Roman"/>
              </a:rPr>
              <a:t>gi</a:t>
            </a:r>
            <a:r>
              <a:rPr dirty="0" smtClean="0" sz="2400" spc="-5" b="1">
                <a:latin typeface="Times New Roman"/>
                <a:cs typeface="Times New Roman"/>
              </a:rPr>
              <a:t>n</a:t>
            </a:r>
            <a:r>
              <a:rPr dirty="0" smtClean="0" sz="2400" spc="0" b="1">
                <a:latin typeface="Times New Roman"/>
                <a:cs typeface="Times New Roman"/>
              </a:rPr>
              <a:t>eeri</a:t>
            </a:r>
            <a:r>
              <a:rPr dirty="0" smtClean="0" sz="2400" spc="-5" b="1">
                <a:latin typeface="Times New Roman"/>
                <a:cs typeface="Times New Roman"/>
              </a:rPr>
              <a:t>ng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ts val="1300"/>
              </a:lnSpc>
              <a:spcBef>
                <a:spcPts val="52"/>
              </a:spcBef>
            </a:pPr>
            <a:endParaRPr sz="1300"/>
          </a:p>
          <a:p>
            <a:pPr marL="12700">
              <a:lnSpc>
                <a:spcPct val="100000"/>
              </a:lnSpc>
            </a:pPr>
            <a:r>
              <a:rPr dirty="0" smtClean="0" sz="1000" spc="-10" b="1">
                <a:latin typeface="Times New Roman"/>
                <a:cs typeface="Times New Roman"/>
              </a:rPr>
              <a:t>De</a:t>
            </a:r>
            <a:r>
              <a:rPr dirty="0" smtClean="0" sz="1000" spc="-15" b="1">
                <a:latin typeface="Times New Roman"/>
                <a:cs typeface="Times New Roman"/>
              </a:rPr>
              <a:t>p</a:t>
            </a:r>
            <a:r>
              <a:rPr dirty="0" smtClean="0" sz="1000" spc="0" b="1">
                <a:latin typeface="Times New Roman"/>
                <a:cs typeface="Times New Roman"/>
              </a:rPr>
              <a:t>a</a:t>
            </a:r>
            <a:r>
              <a:rPr dirty="0" smtClean="0" sz="1000" spc="-5" b="1">
                <a:latin typeface="Times New Roman"/>
                <a:cs typeface="Times New Roman"/>
              </a:rPr>
              <a:t>r</a:t>
            </a:r>
            <a:r>
              <a:rPr dirty="0" smtClean="0" sz="1000" spc="10" b="1">
                <a:latin typeface="Times New Roman"/>
                <a:cs typeface="Times New Roman"/>
              </a:rPr>
              <a:t>t</a:t>
            </a:r>
            <a:r>
              <a:rPr dirty="0" smtClean="0" sz="1000" spc="-40" b="1">
                <a:latin typeface="Times New Roman"/>
                <a:cs typeface="Times New Roman"/>
              </a:rPr>
              <a:t>m</a:t>
            </a:r>
            <a:r>
              <a:rPr dirty="0" smtClean="0" sz="1000" spc="5" b="1">
                <a:latin typeface="Times New Roman"/>
                <a:cs typeface="Times New Roman"/>
              </a:rPr>
              <a:t>e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5" b="1">
                <a:latin typeface="Times New Roman"/>
                <a:cs typeface="Times New Roman"/>
              </a:rPr>
              <a:t>t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latin typeface="Times New Roman"/>
                <a:cs typeface="Times New Roman"/>
              </a:rPr>
              <a:t>o</a:t>
            </a:r>
            <a:r>
              <a:rPr dirty="0" smtClean="0" sz="1000" spc="-5" b="1">
                <a:latin typeface="Times New Roman"/>
                <a:cs typeface="Times New Roman"/>
              </a:rPr>
              <a:t>f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-10" b="1">
                <a:latin typeface="Times New Roman"/>
                <a:cs typeface="Times New Roman"/>
              </a:rPr>
              <a:t>C</a:t>
            </a:r>
            <a:r>
              <a:rPr dirty="0" smtClean="0" sz="1000" spc="5" b="1">
                <a:latin typeface="Times New Roman"/>
                <a:cs typeface="Times New Roman"/>
              </a:rPr>
              <a:t>o</a:t>
            </a:r>
            <a:r>
              <a:rPr dirty="0" smtClean="0" sz="1000" spc="-25" b="1">
                <a:latin typeface="Times New Roman"/>
                <a:cs typeface="Times New Roman"/>
              </a:rPr>
              <a:t>m</a:t>
            </a:r>
            <a:r>
              <a:rPr dirty="0" smtClean="0" sz="1000" spc="-25" b="1">
                <a:latin typeface="Times New Roman"/>
                <a:cs typeface="Times New Roman"/>
              </a:rPr>
              <a:t>m</a:t>
            </a:r>
            <a:r>
              <a:rPr dirty="0" smtClean="0" sz="1000" spc="0" b="1">
                <a:latin typeface="Times New Roman"/>
                <a:cs typeface="Times New Roman"/>
              </a:rPr>
              <a:t>u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-5" b="1">
                <a:latin typeface="Times New Roman"/>
                <a:cs typeface="Times New Roman"/>
              </a:rPr>
              <a:t>c</a:t>
            </a:r>
            <a:r>
              <a:rPr dirty="0" smtClean="0" sz="1000" spc="0" b="1">
                <a:latin typeface="Times New Roman"/>
                <a:cs typeface="Times New Roman"/>
              </a:rPr>
              <a:t>a</a:t>
            </a:r>
            <a:r>
              <a:rPr dirty="0" smtClean="0" sz="1000" spc="10" b="1">
                <a:latin typeface="Times New Roman"/>
                <a:cs typeface="Times New Roman"/>
              </a:rPr>
              <a:t>t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0" b="1">
                <a:latin typeface="Times New Roman"/>
                <a:cs typeface="Times New Roman"/>
              </a:rPr>
              <a:t>o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5" b="1">
                <a:latin typeface="Times New Roman"/>
                <a:cs typeface="Times New Roman"/>
              </a:rPr>
              <a:t>s</a:t>
            </a:r>
            <a:r>
              <a:rPr dirty="0" smtClean="0" sz="1000" spc="-5" b="1">
                <a:latin typeface="Times New Roman"/>
                <a:cs typeface="Times New Roman"/>
              </a:rPr>
              <a:t> </a:t>
            </a:r>
            <a:r>
              <a:rPr dirty="0" smtClean="0" sz="1000" spc="-15" b="1">
                <a:latin typeface="Times New Roman"/>
                <a:cs typeface="Times New Roman"/>
              </a:rPr>
              <a:t>E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latin typeface="Times New Roman"/>
                <a:cs typeface="Times New Roman"/>
              </a:rPr>
              <a:t>g</a:t>
            </a:r>
            <a:r>
              <a:rPr dirty="0" smtClean="0" sz="1000" spc="5" b="1">
                <a:latin typeface="Times New Roman"/>
                <a:cs typeface="Times New Roman"/>
              </a:rPr>
              <a:t>i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5" b="1">
                <a:latin typeface="Times New Roman"/>
                <a:cs typeface="Times New Roman"/>
              </a:rPr>
              <a:t>eer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latin typeface="Times New Roman"/>
                <a:cs typeface="Times New Roman"/>
              </a:rPr>
              <a:t>g</a:t>
            </a:r>
            <a:r>
              <a:rPr dirty="0" smtClean="0" sz="1000" spc="-5" b="1">
                <a:latin typeface="Times New Roman"/>
                <a:cs typeface="Times New Roman"/>
              </a:rPr>
              <a:t>,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-10" b="1">
                <a:latin typeface="Times New Roman"/>
                <a:cs typeface="Times New Roman"/>
              </a:rPr>
              <a:t>C</a:t>
            </a:r>
            <a:r>
              <a:rPr dirty="0" smtClean="0" sz="1000" spc="0" b="1">
                <a:latin typeface="Times New Roman"/>
                <a:cs typeface="Times New Roman"/>
              </a:rPr>
              <a:t>o</a:t>
            </a:r>
            <a:r>
              <a:rPr dirty="0" smtClean="0" sz="1000" spc="-10" b="1">
                <a:latin typeface="Times New Roman"/>
                <a:cs typeface="Times New Roman"/>
              </a:rPr>
              <a:t>l</a:t>
            </a:r>
            <a:r>
              <a:rPr dirty="0" smtClean="0" sz="1000" spc="-10" b="1">
                <a:latin typeface="Times New Roman"/>
                <a:cs typeface="Times New Roman"/>
              </a:rPr>
              <a:t>l</a:t>
            </a:r>
            <a:r>
              <a:rPr dirty="0" smtClean="0" sz="1000" spc="-5" b="1">
                <a:latin typeface="Times New Roman"/>
                <a:cs typeface="Times New Roman"/>
              </a:rPr>
              <a:t>e</a:t>
            </a:r>
            <a:r>
              <a:rPr dirty="0" smtClean="0" sz="1000" spc="0" b="1">
                <a:latin typeface="Times New Roman"/>
                <a:cs typeface="Times New Roman"/>
              </a:rPr>
              <a:t>g</a:t>
            </a:r>
            <a:r>
              <a:rPr dirty="0" smtClean="0" sz="1000" spc="-5" b="1">
                <a:latin typeface="Times New Roman"/>
                <a:cs typeface="Times New Roman"/>
              </a:rPr>
              <a:t>e</a:t>
            </a:r>
            <a:r>
              <a:rPr dirty="0" smtClean="0" sz="1000" spc="-5" b="1"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latin typeface="Times New Roman"/>
                <a:cs typeface="Times New Roman"/>
              </a:rPr>
              <a:t>o</a:t>
            </a:r>
            <a:r>
              <a:rPr dirty="0" smtClean="0" sz="1000" spc="-5" b="1">
                <a:latin typeface="Times New Roman"/>
                <a:cs typeface="Times New Roman"/>
              </a:rPr>
              <a:t>f</a:t>
            </a:r>
            <a:r>
              <a:rPr dirty="0" smtClean="0" sz="1000" spc="-10" b="1">
                <a:latin typeface="Times New Roman"/>
                <a:cs typeface="Times New Roman"/>
              </a:rPr>
              <a:t> </a:t>
            </a:r>
            <a:r>
              <a:rPr dirty="0" smtClean="0" sz="1000" spc="-15" b="1">
                <a:latin typeface="Times New Roman"/>
                <a:cs typeface="Times New Roman"/>
              </a:rPr>
              <a:t>E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latin typeface="Times New Roman"/>
                <a:cs typeface="Times New Roman"/>
              </a:rPr>
              <a:t>g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5" b="1">
                <a:latin typeface="Times New Roman"/>
                <a:cs typeface="Times New Roman"/>
              </a:rPr>
              <a:t>eer</a:t>
            </a:r>
            <a:r>
              <a:rPr dirty="0" smtClean="0" sz="1000" spc="5" b="1">
                <a:latin typeface="Times New Roman"/>
                <a:cs typeface="Times New Roman"/>
              </a:rPr>
              <a:t>i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latin typeface="Times New Roman"/>
                <a:cs typeface="Times New Roman"/>
              </a:rPr>
              <a:t>g</a:t>
            </a:r>
            <a:r>
              <a:rPr dirty="0" smtClean="0" sz="1000" spc="-5" b="1">
                <a:latin typeface="Times New Roman"/>
                <a:cs typeface="Times New Roman"/>
              </a:rPr>
              <a:t>,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-10" b="1">
                <a:latin typeface="Times New Roman"/>
                <a:cs typeface="Times New Roman"/>
              </a:rPr>
              <a:t>U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0" b="1">
                <a:latin typeface="Times New Roman"/>
                <a:cs typeface="Times New Roman"/>
              </a:rPr>
              <a:t>v</a:t>
            </a:r>
            <a:r>
              <a:rPr dirty="0" smtClean="0" sz="1000" spc="-5" b="1">
                <a:latin typeface="Times New Roman"/>
                <a:cs typeface="Times New Roman"/>
              </a:rPr>
              <a:t>er</a:t>
            </a:r>
            <a:r>
              <a:rPr dirty="0" smtClean="0" sz="1000" spc="-10" b="1">
                <a:latin typeface="Times New Roman"/>
                <a:cs typeface="Times New Roman"/>
              </a:rPr>
              <a:t>s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-5" b="1">
                <a:latin typeface="Times New Roman"/>
                <a:cs typeface="Times New Roman"/>
              </a:rPr>
              <a:t>ty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latin typeface="Times New Roman"/>
                <a:cs typeface="Times New Roman"/>
              </a:rPr>
              <a:t>o</a:t>
            </a:r>
            <a:r>
              <a:rPr dirty="0" smtClean="0" sz="1000" spc="-5" b="1">
                <a:latin typeface="Times New Roman"/>
                <a:cs typeface="Times New Roman"/>
              </a:rPr>
              <a:t>f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-10" b="1">
                <a:latin typeface="Times New Roman"/>
                <a:cs typeface="Times New Roman"/>
              </a:rPr>
              <a:t>D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0" b="1">
                <a:latin typeface="Times New Roman"/>
                <a:cs typeface="Times New Roman"/>
              </a:rPr>
              <a:t>ya</a:t>
            </a:r>
            <a:r>
              <a:rPr dirty="0" smtClean="0" sz="1000" spc="-10" b="1">
                <a:latin typeface="Times New Roman"/>
                <a:cs typeface="Times New Roman"/>
              </a:rPr>
              <a:t>l</a:t>
            </a:r>
            <a:r>
              <a:rPr dirty="0" smtClean="0" sz="1000" spc="0" b="1">
                <a:latin typeface="Times New Roman"/>
                <a:cs typeface="Times New Roman"/>
              </a:rPr>
              <a:t>a</a:t>
            </a:r>
            <a:r>
              <a:rPr dirty="0" smtClean="0" sz="1000" spc="-5" b="1">
                <a:latin typeface="Times New Roman"/>
                <a:cs typeface="Times New Roman"/>
              </a:rPr>
              <a:t>,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-15" b="1">
                <a:latin typeface="Times New Roman"/>
                <a:cs typeface="Times New Roman"/>
              </a:rPr>
              <a:t>2</a:t>
            </a:r>
            <a:r>
              <a:rPr dirty="0" smtClean="0" sz="1000" spc="0" b="1">
                <a:latin typeface="Times New Roman"/>
                <a:cs typeface="Times New Roman"/>
              </a:rPr>
              <a:t>01</a:t>
            </a:r>
            <a:r>
              <a:rPr dirty="0" smtClean="0" sz="1000" spc="-15" b="1">
                <a:latin typeface="Times New Roman"/>
                <a:cs typeface="Times New Roman"/>
              </a:rPr>
              <a:t>6</a:t>
            </a:r>
            <a:r>
              <a:rPr dirty="0" smtClean="0" sz="1000" spc="-5" b="1">
                <a:latin typeface="Times New Roman"/>
                <a:cs typeface="Times New Roman"/>
              </a:rPr>
              <a:t>-</a:t>
            </a:r>
            <a:r>
              <a:rPr dirty="0" smtClean="0" sz="1000" spc="0" b="1">
                <a:latin typeface="Times New Roman"/>
                <a:cs typeface="Times New Roman"/>
              </a:rPr>
              <a:t>2</a:t>
            </a:r>
            <a:r>
              <a:rPr dirty="0" smtClean="0" sz="1000" spc="-15" b="1">
                <a:latin typeface="Times New Roman"/>
                <a:cs typeface="Times New Roman"/>
              </a:rPr>
              <a:t>0</a:t>
            </a:r>
            <a:r>
              <a:rPr dirty="0" smtClean="0" sz="1000" spc="0" b="1">
                <a:latin typeface="Times New Roman"/>
                <a:cs typeface="Times New Roman"/>
              </a:rPr>
              <a:t>17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dirty="0" smtClean="0" sz="1400" spc="-10" b="1">
                <a:latin typeface="Times New Roman"/>
                <a:cs typeface="Times New Roman"/>
              </a:rPr>
              <a:t>C</a:t>
            </a:r>
            <a:r>
              <a:rPr dirty="0" smtClean="0" sz="1400" spc="5" b="1">
                <a:latin typeface="Times New Roman"/>
                <a:cs typeface="Times New Roman"/>
              </a:rPr>
              <a:t>l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5" b="1">
                <a:latin typeface="Times New Roman"/>
                <a:cs typeface="Times New Roman"/>
              </a:rPr>
              <a:t>ss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ear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10"/>
              </a:lnSpc>
            </a:pPr>
            <a:r>
              <a:rPr dirty="0" smtClean="0" sz="1400" spc="5" b="1">
                <a:latin typeface="Times New Roman"/>
                <a:cs typeface="Times New Roman"/>
              </a:rPr>
              <a:t>I</a:t>
            </a:r>
            <a:r>
              <a:rPr dirty="0" smtClean="0" sz="1400" spc="-5" b="1">
                <a:latin typeface="Times New Roman"/>
                <a:cs typeface="Times New Roman"/>
              </a:rPr>
              <a:t>n</a:t>
            </a:r>
            <a:r>
              <a:rPr dirty="0" smtClean="0" sz="1400" spc="5" b="1">
                <a:latin typeface="Times New Roman"/>
                <a:cs typeface="Times New Roman"/>
              </a:rPr>
              <a:t>s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r</a:t>
            </a:r>
            <a:r>
              <a:rPr dirty="0" smtClean="0" sz="1400" spc="-5" b="1">
                <a:latin typeface="Times New Roman"/>
                <a:cs typeface="Times New Roman"/>
              </a:rPr>
              <a:t>u</a:t>
            </a:r>
            <a:r>
              <a:rPr dirty="0" smtClean="0" sz="1400" spc="0" b="1">
                <a:latin typeface="Times New Roman"/>
                <a:cs typeface="Times New Roman"/>
              </a:rPr>
              <a:t>c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5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r: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r.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ont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Ab</a:t>
            </a:r>
            <a:r>
              <a:rPr dirty="0" smtClean="0" sz="1400" spc="0">
                <a:latin typeface="Times New Roman"/>
                <a:cs typeface="Times New Roman"/>
              </a:rPr>
              <a:t>as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10"/>
              </a:lnSpc>
            </a:pPr>
            <a:r>
              <a:rPr dirty="0" smtClean="0" sz="1400" spc="-10" b="1">
                <a:latin typeface="Times New Roman"/>
                <a:cs typeface="Times New Roman"/>
              </a:rPr>
              <a:t>R</a:t>
            </a:r>
            <a:r>
              <a:rPr dirty="0" smtClean="0" sz="1400" spc="5" b="1">
                <a:latin typeface="Times New Roman"/>
                <a:cs typeface="Times New Roman"/>
              </a:rPr>
              <a:t>oo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mm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02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  <a:spcBef>
                <a:spcPts val="68"/>
              </a:spcBef>
            </a:pPr>
            <a:endParaRPr sz="1400"/>
          </a:p>
          <a:p>
            <a:pPr marL="12700">
              <a:lnSpc>
                <a:spcPct val="100000"/>
              </a:lnSpc>
            </a:pPr>
            <a:r>
              <a:rPr dirty="0" smtClean="0" sz="1800" spc="-5" b="1">
                <a:latin typeface="Times New Roman"/>
                <a:cs typeface="Times New Roman"/>
              </a:rPr>
              <a:t>L</a:t>
            </a:r>
            <a:r>
              <a:rPr dirty="0" smtClean="0" sz="1800" spc="5" b="1">
                <a:latin typeface="Times New Roman"/>
                <a:cs typeface="Times New Roman"/>
              </a:rPr>
              <a:t>ec</a:t>
            </a:r>
            <a:r>
              <a:rPr dirty="0" smtClean="0" sz="1800" spc="0" b="1">
                <a:latin typeface="Times New Roman"/>
                <a:cs typeface="Times New Roman"/>
              </a:rPr>
              <a:t>t</a:t>
            </a:r>
            <a:r>
              <a:rPr dirty="0" smtClean="0" sz="1800" spc="-5" b="1">
                <a:latin typeface="Times New Roman"/>
                <a:cs typeface="Times New Roman"/>
              </a:rPr>
              <a:t>u</a:t>
            </a:r>
            <a:r>
              <a:rPr dirty="0" smtClean="0" sz="1800" spc="5" b="1">
                <a:latin typeface="Times New Roman"/>
                <a:cs typeface="Times New Roman"/>
              </a:rPr>
              <a:t>re</a:t>
            </a:r>
            <a:r>
              <a:rPr dirty="0" smtClean="0" sz="1800" spc="0" b="1">
                <a:latin typeface="Times New Roman"/>
                <a:cs typeface="Times New Roman"/>
              </a:rPr>
              <a:t>:</a:t>
            </a:r>
            <a:r>
              <a:rPr dirty="0" smtClean="0" sz="1800" spc="-10" b="1">
                <a:latin typeface="Times New Roman"/>
                <a:cs typeface="Times New Roman"/>
              </a:rPr>
              <a:t> </a:t>
            </a:r>
            <a:r>
              <a:rPr dirty="0" smtClean="0" sz="1800" spc="0" b="1">
                <a:latin typeface="Times New Roman"/>
                <a:cs typeface="Times New Roman"/>
              </a:rPr>
              <a:t>03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20940" cy="10757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25511" cy="107350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34656" cy="107350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30083" cy="107533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30083" cy="107487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30083" cy="107533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25511" cy="10762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30083" cy="107670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30083" cy="107670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30083" cy="107670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30083" cy="107670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30083" cy="107304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30083" cy="10762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30083" cy="107670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25511" cy="107487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DR.Ahmed Saker 2O14</dc:creator>
  <dcterms:created xsi:type="dcterms:W3CDTF">2018-11-08T12:34:06Z</dcterms:created>
  <dcterms:modified xsi:type="dcterms:W3CDTF">2018-11-08T12:34:06Z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2018-11-08T00:00:00Z</vt:filetime>
  </property>
  <property fmtid="{D5CDD505-2E9C-101B-9397-08002B2CF9AE}" pid="3" name="LastSaved">
    <vt:filetime>2018-11-08T00:00:00Z</vt:filetime>
  </property>
</Properties>
</file>